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018" r:id="rId3"/>
    <p:sldId id="1040" r:id="rId4"/>
    <p:sldId id="1041" r:id="rId5"/>
    <p:sldId id="1022" r:id="rId6"/>
    <p:sldId id="1023" r:id="rId7"/>
    <p:sldId id="1042" r:id="rId8"/>
    <p:sldId id="1043" r:id="rId9"/>
    <p:sldId id="1044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READING  WRITING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读写专项提优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97876"/>
            <a:ext cx="11485848" cy="122078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Mei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的周末日记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Mei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Diary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3444" y="2060848"/>
            <a:ext cx="11485848" cy="421756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Saturday, April 1st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sunny today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got up early in the morning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breakfast, I went to Tian’anmen Square with my parents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went there by taxi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visited the Palace Museum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saw many old buildings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took many photos there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lunch, I ate Beijing Roast Duck in the restaurant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delicious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lunch, we went to the Summer Palace by bus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a beautiful place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went boating on the lake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a busy day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had a great time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55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89073"/>
            <a:ext cx="11485848" cy="661207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Diary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476648"/>
            <a:ext cx="11485848" cy="4616648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Sunday, April 2nd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 was a nice day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morning, I went to the Central Park with my friends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went there by subway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had a picnic on the grass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enjoyed </a:t>
            </a:r>
            <a:r>
              <a:rPr lang="en-US" altLang="zh-CN" spc="-2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beautiful views there</a:t>
            </a:r>
            <a:r>
              <a:rPr lang="en-US" altLang="zh-CN" spc="-2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2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afternoon, we took a ferry to Liberty Island</a:t>
            </a:r>
            <a:r>
              <a:rPr lang="en-US" altLang="zh-CN" spc="-2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2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visited the Statue of Liberty</a:t>
            </a:r>
            <a:r>
              <a:rPr lang="en-US" altLang="zh-CN" spc="-2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2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evening, we went to Chinatown by bus</a:t>
            </a:r>
            <a:r>
              <a:rPr lang="en-US" altLang="zh-CN" spc="-2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2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saw lots of Chinese restaurants there</a:t>
            </a:r>
            <a:r>
              <a:rPr lang="en-US" altLang="zh-CN" spc="-2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2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ate different kinds of Chinese food</a:t>
            </a:r>
            <a:r>
              <a:rPr lang="en-US" altLang="zh-CN" spc="-2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pc="-2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felt a little tired, but excited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16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72592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021263" algn="l"/>
                <a:tab pos="5202238" algn="l"/>
                <a:tab pos="78930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根据日记内容，选择正确的答案。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21263" algn="l"/>
                <a:tab pos="5202238" algn="l"/>
                <a:tab pos="78930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Li Mei eat Beijing Roast Duck in Chinatown?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021263" algn="l"/>
                <a:tab pos="5202238" algn="l"/>
                <a:tab pos="78930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she did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she didn’t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Maybe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21263" algn="l"/>
                <a:tab pos="5202238" algn="l"/>
                <a:tab pos="78930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did Mary go in the evening?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021263" algn="l"/>
                <a:tab pos="5202238" algn="l"/>
                <a:tab pos="78930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Central Park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Chinatown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Tian’anmen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Square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21263" algn="l"/>
                <a:tab pos="5202238" algn="l"/>
                <a:tab pos="78930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did Mary go to Chinatown?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021263" algn="l"/>
                <a:tab pos="5202238" algn="l"/>
                <a:tab pos="78930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bus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taxi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ferry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82638" y="171125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82638" y="301930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60246" y="427227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76262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913281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sentence is NOT TRUE?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 Mei took some photos in the Palace Museum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Mary enjoyed the beautiful views in the Central Park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Mary felt tired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didn’t have a good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82638" y="206955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23598" y="1628800"/>
            <a:ext cx="2448251" cy="1195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673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919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Mei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的日记中我们了解到她们的周末，你的周末是怎样度过的呢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请以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Weekend”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为题写一篇日记。书写规范，语法正确，不少于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句话。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Weekend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_____________________________________________________________________________________________________________________________________________________________________________________________</a:t>
            </a: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49153"/>
            <a:ext cx="11350976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3740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sunny last Saturday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morning, I went to the park with my friends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went there by bike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played football there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had a match with some boys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won the match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were very excited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6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1384"/>
            <a:ext cx="11485848" cy="2677656"/>
          </a:xfrm>
        </p:spPr>
        <p:txBody>
          <a:bodyPr/>
          <a:lstStyle/>
          <a:p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______________________________________________________________________________________________________________________________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______________________________________________________________________________________________________________________________</a:t>
            </a:r>
            <a:endParaRPr lang="zh-CN" altLang="en-US" dirty="0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074808"/>
            <a:ext cx="11350976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afternoon, I stayed at home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watched a basketball match with my father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so exciting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Sunday, I visited my grandparents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were very happy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had a big dinner together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 happy weekend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2670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32" y="1491749"/>
            <a:ext cx="11459670" cy="323339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1157"/>
            <a:ext cx="11485848" cy="3323987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描述假期经历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介绍假期经历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可按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三步法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写作。第一步开头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引出话题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简单描述什么人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什么时候去了什么地方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第二步正文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具体描述怎么去的那里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到达的时间及在那里做了什么事情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第三步结尾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描述旅游后的心情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5" y="1401158"/>
            <a:ext cx="1773912" cy="605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24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32" y="1431360"/>
            <a:ext cx="11459670" cy="387972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参考词句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1050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holiday,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Wall,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London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Eye</a:t>
            </a:r>
            <a:r>
              <a:rPr lang="en-US" altLang="zh-CN" b="1" dirty="0">
                <a:solidFill>
                  <a:srgbClr val="000000"/>
                </a:solidFill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1050" dirty="0">
              <a:solidFill>
                <a:srgbClr val="000000"/>
              </a:solidFill>
              <a:latin typeface="+mj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photos,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shopping,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kite</a:t>
            </a:r>
            <a:r>
              <a:rPr lang="en-US" altLang="zh-CN" b="1" dirty="0">
                <a:solidFill>
                  <a:srgbClr val="000000"/>
                </a:solidFill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1050" dirty="0">
              <a:solidFill>
                <a:srgbClr val="000000"/>
              </a:solidFill>
              <a:latin typeface="+mj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went</a:t>
            </a:r>
            <a:r>
              <a:rPr lang="en-US" altLang="zh-CN" b="1" dirty="0">
                <a:solidFill>
                  <a:srgbClr val="000000"/>
                </a:solidFill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000000"/>
                </a:solidFill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000000"/>
                </a:solidFill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dirty="0">
                <a:solidFill>
                  <a:srgbClr val="000000"/>
                </a:solidFill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000000"/>
                </a:solidFill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went</a:t>
            </a:r>
            <a:r>
              <a:rPr lang="en-US" altLang="zh-CN" b="1" dirty="0">
                <a:solidFill>
                  <a:srgbClr val="000000"/>
                </a:solidFill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 dirty="0">
                <a:solidFill>
                  <a:srgbClr val="000000"/>
                </a:solidFill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1050" dirty="0">
              <a:solidFill>
                <a:srgbClr val="000000"/>
              </a:solidFill>
              <a:latin typeface="+mj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visited</a:t>
            </a:r>
            <a:r>
              <a:rPr lang="en-US" altLang="zh-CN" b="1" dirty="0">
                <a:solidFill>
                  <a:srgbClr val="000000"/>
                </a:solidFill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000000"/>
                </a:solidFill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dirty="0">
                <a:solidFill>
                  <a:srgbClr val="000000"/>
                </a:solidFill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arrived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 dirty="0">
                <a:solidFill>
                  <a:srgbClr val="000000"/>
                </a:solidFill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1050" dirty="0">
              <a:solidFill>
                <a:srgbClr val="000000"/>
              </a:solidFill>
              <a:effectLst/>
              <a:latin typeface="+mj-lt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686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</TotalTime>
  <Words>522</Words>
  <Application>Microsoft Office PowerPoint</Application>
  <PresentationFormat>自定义</PresentationFormat>
  <Paragraphs>40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</cp:lastModifiedBy>
  <cp:revision>405</cp:revision>
  <dcterms:created xsi:type="dcterms:W3CDTF">2020-11-06T05:24:00Z</dcterms:created>
  <dcterms:modified xsi:type="dcterms:W3CDTF">2025-06-10T01:18:29Z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